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69" r:id="rId2"/>
    <p:sldId id="270" r:id="rId3"/>
    <p:sldId id="272" r:id="rId4"/>
    <p:sldId id="273" r:id="rId5"/>
    <p:sldId id="271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56" r:id="rId15"/>
    <p:sldId id="265" r:id="rId16"/>
    <p:sldId id="266" r:id="rId17"/>
    <p:sldId id="267" r:id="rId18"/>
    <p:sldId id="268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53" d="100"/>
          <a:sy n="153" d="100"/>
        </p:scale>
        <p:origin x="48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18C741-F470-4652-8042-BAED00C756AF}" type="datetimeFigureOut">
              <a:rPr lang="en-US" smtClean="0"/>
              <a:t>8/27/2018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68D388-2FD3-4893-8736-FFD73AEAC9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9171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http://morphingmatter.cs.cmu.edu/lining-yao/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68D388-2FD3-4893-8736-FFD73AEAC9C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9804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https://www.clr3.com/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68D388-2FD3-4893-8736-FFD73AEAC9C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4789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https://www.cs.cmu.edu/~jbigham/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68D388-2FD3-4893-8736-FFD73AEAC9C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410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https://people.jacobs.cornell.edu/mor/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68D388-2FD3-4893-8736-FFD73AEAC9C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8583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http://www.lauradabbish.com/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68D388-2FD3-4893-8736-FFD73AEAC9C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6904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http://kittur.org/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68D388-2FD3-4893-8736-FFD73AEAC9C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1550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http://timalthoff.de/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68D388-2FD3-4893-8736-FFD73AEAC9C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3842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http://www.mayankgoel.courses/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68D388-2FD3-4893-8736-FFD73AEAC9C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9298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Tyler Fox: http://www.tylersfox.com/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68D388-2FD3-4893-8736-FFD73AEAC9C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4685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http://willodom.com/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68D388-2FD3-4893-8736-FFD73AEAC9C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5812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http://hci.stanford.edu/msb/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68D388-2FD3-4893-8736-FFD73AEAC9C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1941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AF979-C44F-46E5-AF92-D630E2D89F99}" type="datetimeFigureOut">
              <a:rPr lang="en-US" smtClean="0"/>
              <a:t>8/27/2018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B1B8E-D037-4FAF-B26A-A299ED0FD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0423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AF979-C44F-46E5-AF92-D630E2D89F99}" type="datetimeFigureOut">
              <a:rPr lang="en-US" smtClean="0"/>
              <a:t>8/27/2018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B1B8E-D037-4FAF-B26A-A299ED0FD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8857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AF979-C44F-46E5-AF92-D630E2D89F99}" type="datetimeFigureOut">
              <a:rPr lang="en-US" smtClean="0"/>
              <a:t>8/27/2018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B1B8E-D037-4FAF-B26A-A299ED0FD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9785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AF979-C44F-46E5-AF92-D630E2D89F99}" type="datetimeFigureOut">
              <a:rPr lang="en-US" smtClean="0"/>
              <a:t>8/27/2018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B1B8E-D037-4FAF-B26A-A299ED0FD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553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AF979-C44F-46E5-AF92-D630E2D89F99}" type="datetimeFigureOut">
              <a:rPr lang="en-US" smtClean="0"/>
              <a:t>8/27/2018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B1B8E-D037-4FAF-B26A-A299ED0FD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62456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AF979-C44F-46E5-AF92-D630E2D89F99}" type="datetimeFigureOut">
              <a:rPr lang="en-US" smtClean="0"/>
              <a:t>8/27/2018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B1B8E-D037-4FAF-B26A-A299ED0FD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9435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AF979-C44F-46E5-AF92-D630E2D89F99}" type="datetimeFigureOut">
              <a:rPr lang="en-US" smtClean="0"/>
              <a:t>8/27/2018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B1B8E-D037-4FAF-B26A-A299ED0FD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8122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AF979-C44F-46E5-AF92-D630E2D89F99}" type="datetimeFigureOut">
              <a:rPr lang="en-US" smtClean="0"/>
              <a:t>8/27/2018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B1B8E-D037-4FAF-B26A-A299ED0FD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3352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AF979-C44F-46E5-AF92-D630E2D89F99}" type="datetimeFigureOut">
              <a:rPr lang="en-US" smtClean="0"/>
              <a:t>8/27/2018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B1B8E-D037-4FAF-B26A-A299ED0FD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0079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AF979-C44F-46E5-AF92-D630E2D89F99}" type="datetimeFigureOut">
              <a:rPr lang="en-US" smtClean="0"/>
              <a:t>8/27/2018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B1B8E-D037-4FAF-B26A-A299ED0FD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5837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AF979-C44F-46E5-AF92-D630E2D89F99}" type="datetimeFigureOut">
              <a:rPr lang="en-US" smtClean="0"/>
              <a:t>8/27/2018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B1B8E-D037-4FAF-B26A-A299ED0FD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389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FAF979-C44F-46E5-AF92-D630E2D89F99}" type="datetimeFigureOut">
              <a:rPr lang="en-US" smtClean="0"/>
              <a:t>8/27/2018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FB1B8E-D037-4FAF-B26A-A299ED0FD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7481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morphingmatter.cs.cmu.edu/lining-yao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ayankgoel.courses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ylersfox.com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://mx1.audreydesjardins.com/index.html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willodom.com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://www.depstein.net/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hci.stanford.edu/msb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lr3.com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people.jacobs.cornell.edu/mor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auradabbish.com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kittur.org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www.cs.utah.edu/~wiese/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timalthoff.de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69359" y="0"/>
            <a:ext cx="133307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610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69359" y="0"/>
            <a:ext cx="133307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754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69359" y="0"/>
            <a:ext cx="133307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670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69359" y="0"/>
            <a:ext cx="133307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35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69359" y="0"/>
            <a:ext cx="133307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109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69359" y="0"/>
            <a:ext cx="133307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510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69359" y="0"/>
            <a:ext cx="133307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888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69359" y="0"/>
            <a:ext cx="133307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041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69359" y="0"/>
            <a:ext cx="133307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737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69359" y="0"/>
            <a:ext cx="133307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053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69359" y="0"/>
            <a:ext cx="133307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967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69359" y="0"/>
            <a:ext cx="133307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498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69359" y="0"/>
            <a:ext cx="133307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469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69359" y="0"/>
            <a:ext cx="133307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893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69359" y="-1"/>
            <a:ext cx="133307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130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69359" y="0"/>
            <a:ext cx="133307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521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69359" y="0"/>
            <a:ext cx="133307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955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69359" y="0"/>
            <a:ext cx="133307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024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</TotalTime>
  <Words>60</Words>
  <Application>Microsoft Office PowerPoint</Application>
  <PresentationFormat>Widescreen</PresentationFormat>
  <Paragraphs>22</Paragraphs>
  <Slides>18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CSE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Jon Froehlich</dc:creator>
  <cp:lastModifiedBy>Jon Froehlich</cp:lastModifiedBy>
  <cp:revision>10</cp:revision>
  <dcterms:created xsi:type="dcterms:W3CDTF">2018-08-24T23:47:33Z</dcterms:created>
  <dcterms:modified xsi:type="dcterms:W3CDTF">2018-08-27T19:07:19Z</dcterms:modified>
</cp:coreProperties>
</file>